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87" r:id="rId8"/>
    <p:sldId id="264" r:id="rId9"/>
    <p:sldId id="268" r:id="rId10"/>
    <p:sldId id="278" r:id="rId11"/>
    <p:sldId id="267" r:id="rId12"/>
    <p:sldId id="279" r:id="rId13"/>
    <p:sldId id="269" r:id="rId14"/>
    <p:sldId id="280" r:id="rId15"/>
    <p:sldId id="270" r:id="rId16"/>
    <p:sldId id="281" r:id="rId17"/>
    <p:sldId id="271" r:id="rId18"/>
    <p:sldId id="282" r:id="rId19"/>
    <p:sldId id="272" r:id="rId20"/>
    <p:sldId id="283" r:id="rId21"/>
    <p:sldId id="273" r:id="rId22"/>
    <p:sldId id="284" r:id="rId23"/>
    <p:sldId id="274" r:id="rId24"/>
    <p:sldId id="285" r:id="rId25"/>
    <p:sldId id="276" r:id="rId26"/>
    <p:sldId id="286" r:id="rId27"/>
    <p:sldId id="275" r:id="rId28"/>
    <p:sldId id="288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D0F9C20-8832-4012-800D-47E7F507A5C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F5D260F0-D898-4DF5-86F2-56C574D2564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286000"/>
            <a:ext cx="4013200" cy="428625"/>
          </a:xfrm>
        </p:spPr>
        <p:txBody>
          <a:bodyPr/>
          <a:lstStyle/>
          <a:p>
            <a:r>
              <a:rPr lang="en-US" sz="2600" b="1" dirty="0" smtClean="0"/>
              <a:t>We want you to be successful here at Rock Springs Middle School</a:t>
            </a:r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676400"/>
            <a:ext cx="4013200" cy="599440"/>
          </a:xfrm>
        </p:spPr>
        <p:txBody>
          <a:bodyPr>
            <a:noAutofit/>
          </a:bodyPr>
          <a:lstStyle/>
          <a:p>
            <a:r>
              <a:rPr lang="en-US" sz="3600" dirty="0" smtClean="0"/>
              <a:t>Role Models Inspire and Motivate</a:t>
            </a:r>
            <a:endParaRPr lang="en-US" sz="3600" dirty="0"/>
          </a:p>
        </p:txBody>
      </p:sp>
      <p:pic>
        <p:nvPicPr>
          <p:cNvPr id="1026" name="Picture 2" descr="http://www.rsm.rcs.k12.tn.us/../banner_files/RSM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886200"/>
            <a:ext cx="3048000" cy="21924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5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5025">
        <p14:honeycomb/>
        <p:sndAc>
          <p:stSnd>
            <p:snd r:embed="rId2" name="chimes.wav"/>
          </p:stSnd>
        </p:sndAc>
      </p:transition>
    </mc:Choice>
    <mc:Fallback>
      <p:transition spd="slow" advTm="5025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685597"/>
            <a:ext cx="511018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was born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achieve.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2873">
        <p14:honeycomb/>
      </p:transition>
    </mc:Choice>
    <mc:Fallback>
      <p:transition spd="slow" advTm="287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Lance </a:t>
            </a:r>
            <a:r>
              <a:rPr lang="en-US" sz="2800" dirty="0" err="1" smtClean="0"/>
              <a:t>armstrong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0436" y="1752600"/>
            <a:ext cx="7754752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beat cancer and then went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to beat the world's greatest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cyclists seven years consecutively.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man's positive mental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attitude and determination to win,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beat, to overcome is truly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inspirational.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0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0957">
        <p14:honeycomb/>
      </p:transition>
    </mc:Choice>
    <mc:Fallback>
      <p:transition spd="slow" advTm="109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0583" y="1905000"/>
            <a:ext cx="71228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Champions are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people like me.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4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2363">
        <p14:honeycomb/>
      </p:transition>
    </mc:Choice>
    <mc:Fallback>
      <p:transition spd="slow" advTm="23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Martin </a:t>
            </a:r>
            <a:r>
              <a:rPr lang="en-US" sz="2400" dirty="0" err="1" smtClean="0"/>
              <a:t>luther</a:t>
            </a:r>
            <a:r>
              <a:rPr lang="en-US" sz="2400" dirty="0" smtClean="0"/>
              <a:t> king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02006" y="1752600"/>
            <a:ext cx="673998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stood up to discrimination and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poverty 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helped pave the way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greater equal rights in America.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one can ever say that one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 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can't make a difference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world. We can all make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</a:t>
            </a:r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The only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thing we need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the dedication it takes to make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changes for the better of all mankind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2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7097">
        <p14:honeycomb/>
      </p:transition>
    </mc:Choice>
    <mc:Fallback>
      <p:transition spd="slow" advTm="170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2612" y="838200"/>
            <a:ext cx="706501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positive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thoughts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 to positive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actions.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7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2896">
        <p14:honeycomb/>
      </p:transition>
    </mc:Choice>
    <mc:Fallback>
      <p:transition spd="slow" advTm="28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Mahatma </a:t>
            </a:r>
            <a:r>
              <a:rPr lang="en-US" sz="2400" dirty="0" err="1" smtClean="0"/>
              <a:t>Ghandhi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80772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believed in non-violence and who was instrumental in standing up to the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British Empire and getting India its </a:t>
            </a:r>
            <a:endParaRPr lang="en-US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freedom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a man of peace and a man who was above differences of color, religion or nationality. He died with only a few personal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possessions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3568">
        <p14:honeycomb/>
      </p:transition>
    </mc:Choice>
    <mc:Fallback>
      <p:transition spd="slow" advTm="135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526" y="762000"/>
            <a:ext cx="611295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Problems are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opportunities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hat make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 stronger.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3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494">
        <p14:honeycomb/>
      </p:transition>
    </mc:Choice>
    <mc:Fallback>
      <p:transition spd="slow" advTm="34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Thomas </a:t>
            </a:r>
            <a:r>
              <a:rPr lang="en-US" sz="2800" dirty="0" err="1" smtClean="0"/>
              <a:t>edison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4204" y="1828800"/>
            <a:ext cx="6626622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proved that through persistence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determination he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could achieve. He finally invented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light bulb after some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10,000 'failures'. He didn't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see them as failures , he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saw them as steps closer to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achieving his goal. He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Henry Ford's role model!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2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6073">
        <p14:honeycomb/>
      </p:transition>
    </mc:Choice>
    <mc:Fallback>
      <p:transition spd="slow" advTm="1607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6776" y="1295400"/>
            <a:ext cx="399045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Leaders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learners.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117">
        <p14:honeycomb/>
      </p:transition>
    </mc:Choice>
    <mc:Fallback>
      <p:transition spd="slow" advTm="31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304800"/>
            <a:ext cx="4114800" cy="70104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einstein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79248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one of the greatest brains of the 20th century whose theory of relativity took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scientific world by storm. Contrary to popular belief he did not go to a university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in fact started off working as a clerk in a patents office. He was slow to learn and not able to speak until after age 2. He said, “Imagination is more important than knowledge.” What a great message for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those who have low self-esteem because they believe they lack intelligence.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3286">
        <p14:honeycomb/>
      </p:transition>
    </mc:Choice>
    <mc:Fallback>
      <p:transition spd="slow" advTm="332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Life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286000"/>
            <a:ext cx="63191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Life can be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wonderful for some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us and for others, 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xtremely tough.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42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6840">
        <p14:honeycomb/>
      </p:transition>
    </mc:Choice>
    <mc:Fallback>
      <p:transition spd="slow" advTm="68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1757" y="1056597"/>
            <a:ext cx="749634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 the resources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will ever need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within me.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2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4844">
        <p14:honeycomb/>
      </p:transition>
    </mc:Choice>
    <mc:Fallback>
      <p:transition spd="slow" advTm="48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Winston </a:t>
            </a:r>
            <a:r>
              <a:rPr lang="en-US" sz="2400" dirty="0" err="1" smtClean="0"/>
              <a:t>churchill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56269" y="1828800"/>
            <a:ext cx="5507662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helped beat Germany in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World War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saved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Britain from defeat. Not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bad for someone who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failed sixth grade and who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defeated in every election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until age 62, which is when he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became Prime Minister.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0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4351">
        <p14:honeycomb/>
      </p:transition>
    </mc:Choice>
    <mc:Fallback>
      <p:transition spd="slow" advTm="143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7713" y="1828800"/>
            <a:ext cx="56276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create my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own destiny.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1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649">
        <p14:honeycomb/>
      </p:transition>
    </mc:Choice>
    <mc:Fallback>
      <p:transition spd="slow" advTm="36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Abraham </a:t>
            </a:r>
            <a:r>
              <a:rPr lang="en-US" sz="2800" dirty="0" err="1" smtClean="0"/>
              <a:t>lincoln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836140" y="1828800"/>
            <a:ext cx="718741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failed in the army, failed in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business, and lost his sweetheart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she died. He had a nervous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breakdown and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 defeated many,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many times in politics especially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nomination for Congress, for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Senate, and for vice-presidency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1856. He then became the President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the United States in 1860.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3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20205">
        <p14:honeycomb/>
      </p:transition>
    </mc:Choice>
    <mc:Fallback>
      <p:transition spd="slow" advTm="202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9131" y="762000"/>
            <a:ext cx="646574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will love and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respect myself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every day of 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life.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4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4601">
        <p14:honeycomb/>
      </p:transition>
    </mc:Choice>
    <mc:Fallback>
      <p:transition spd="slow" advTm="46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f. w. </a:t>
            </a:r>
            <a:r>
              <a:rPr lang="en-US" sz="2400" dirty="0" err="1" smtClean="0"/>
              <a:t>woolworth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52786" y="1981200"/>
            <a:ext cx="659360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not allowed to deal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customers when he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worked in a dry goods store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 his boss believed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didn’t have enough sense. 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6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8957">
        <p14:honeycomb/>
      </p:transition>
    </mc:Choice>
    <mc:Fallback>
      <p:transition spd="slow" advTm="89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6339" y="990600"/>
            <a:ext cx="6951327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Treating others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with respect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 assure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future.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0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5172">
        <p14:honeycomb/>
      </p:transition>
    </mc:Choice>
    <mc:Fallback>
      <p:transition spd="slow" advTm="51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Richard </a:t>
            </a:r>
            <a:r>
              <a:rPr lang="en-US" sz="2800" dirty="0" err="1" smtClean="0"/>
              <a:t>bach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16458" y="1828800"/>
            <a:ext cx="786625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wrote Jonathan Livingston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Seagull in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1970, a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story about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“soaring eagle”. After being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turned down by several publishers,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Macmillan finally published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in 1970. By 1975 it had sold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more than 7 million copies!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3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5306">
        <p14:honeycomb/>
      </p:transition>
    </mc:Choice>
    <mc:Fallback>
      <p:transition spd="slow" advTm="153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So….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463892" y="2133600"/>
            <a:ext cx="620625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 of 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</a:t>
            </a:r>
          </a:p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mean to you?!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23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4216">
        <p14:honeycomb/>
      </p:transition>
    </mc:Choice>
    <mc:Fallback>
      <p:transition spd="slow" advTm="42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8642" y="1074509"/>
            <a:ext cx="486671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</a:t>
            </a:r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</a:p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 a</a:t>
            </a:r>
          </a:p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difference!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2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1010">
        <p14:honeycomb/>
      </p:transition>
    </mc:Choice>
    <mc:Fallback>
      <p:transition spd="slow" advTm="110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7157" y="1524000"/>
            <a:ext cx="782970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actually the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tough part, our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problems and challenges,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will define who we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eventually become.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9738">
        <p14:honeycomb/>
      </p:transition>
    </mc:Choice>
    <mc:Fallback>
      <p:transition spd="slow" advTm="97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647" y="381000"/>
            <a:ext cx="8078045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great role models of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world can play a major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 in our lives because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learn from them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inspired by their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qualities, t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raits, stories,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challenges.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6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2982">
        <p14:honeycomb/>
      </p:transition>
    </mc:Choice>
    <mc:Fallback>
      <p:transition spd="slow" advTm="129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141" y="402134"/>
            <a:ext cx="8576259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Every single one of us will</a:t>
            </a:r>
          </a:p>
          <a:p>
            <a:pPr algn="ctr"/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have problems and </a:t>
            </a:r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challenges </a:t>
            </a:r>
          </a:p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our lives. To 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overcome </a:t>
            </a:r>
          </a:p>
          <a:p>
            <a:pPr algn="ctr"/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them, we will need </a:t>
            </a:r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dig </a:t>
            </a:r>
          </a:p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deep and find all the 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strengths </a:t>
            </a:r>
          </a:p>
          <a:p>
            <a:pPr algn="ctr"/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we have - </a:t>
            </a:r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determination, </a:t>
            </a:r>
          </a:p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persistence, courage, and a </a:t>
            </a:r>
          </a:p>
          <a:p>
            <a:pPr algn="ctr"/>
            <a:r>
              <a:rPr lang="en-U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positive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mental attitude.</a:t>
            </a:r>
            <a:endParaRPr lang="en-US" sz="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3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6447">
        <p14:honeycomb/>
      </p:transition>
    </mc:Choice>
    <mc:Fallback>
      <p:transition spd="slow" advTm="164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670" y="1752600"/>
            <a:ext cx="701467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must dig deeper so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can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find the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most wonderful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 of us –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human spirit!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7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6632">
        <p14:honeycomb/>
      </p:transition>
    </mc:Choice>
    <mc:Fallback>
      <p:transition spd="slow" advTm="66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6483" y="2057400"/>
            <a:ext cx="460677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must be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change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want to see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world.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3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283">
        <p14:honeycomb/>
      </p:transition>
    </mc:Choice>
    <mc:Fallback>
      <p:transition spd="slow" advTm="32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1001" y="2057400"/>
            <a:ext cx="767787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who are some of these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role models that have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made such a difference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people’s lives?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1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6225">
        <p14:honeycomb/>
      </p:transition>
    </mc:Choice>
    <mc:Fallback>
      <p:transition spd="slow" advTm="62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Helen </a:t>
            </a:r>
            <a:r>
              <a:rPr lang="en-US" sz="2800" dirty="0" err="1" smtClean="0"/>
              <a:t>keller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3130" y="1828800"/>
            <a:ext cx="903087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although blind and deaf from age 2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traveled the 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world 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her message 'the world may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full of suffering but it is also full of overcoming'.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of us actually believe we have a big problem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our life but when we compare it 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Helen Keller's,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we realize we don't. Or, maybe we do have a problem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 big as Helen's and then suddenly realize if she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overcome her problem, anyone can do the same. </a:t>
            </a:r>
          </a:p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human spirit is an amazing thing.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6533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http://www.school-teacher-student-motivation-resources-courses.com/rolemodels.html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2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1866">
        <p14:honeycomb/>
      </p:transition>
    </mc:Choice>
    <mc:Fallback>
      <p:transition spd="slow" advTm="318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164</TotalTime>
  <Words>921</Words>
  <Application>Microsoft Office PowerPoint</Application>
  <PresentationFormat>On-screen Show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BlackTie</vt:lpstr>
      <vt:lpstr>Role Models Inspire and Motivate</vt:lpstr>
      <vt:lpstr>Life…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Helen keller</vt:lpstr>
      <vt:lpstr>PowerPoint Presentation</vt:lpstr>
      <vt:lpstr>Lance armstrong</vt:lpstr>
      <vt:lpstr>PowerPoint Presentation</vt:lpstr>
      <vt:lpstr>Martin luther king</vt:lpstr>
      <vt:lpstr>PowerPoint Presentation</vt:lpstr>
      <vt:lpstr>Mahatma Ghandhi</vt:lpstr>
      <vt:lpstr>PowerPoint Presentation</vt:lpstr>
      <vt:lpstr>Thomas edison</vt:lpstr>
      <vt:lpstr>PowerPoint Presentation</vt:lpstr>
      <vt:lpstr>einstein</vt:lpstr>
      <vt:lpstr>PowerPoint Presentation</vt:lpstr>
      <vt:lpstr>Winston churchill</vt:lpstr>
      <vt:lpstr>PowerPoint Presentation</vt:lpstr>
      <vt:lpstr>Abraham lincoln</vt:lpstr>
      <vt:lpstr>PowerPoint Presentation</vt:lpstr>
      <vt:lpstr>f. w. woolworth</vt:lpstr>
      <vt:lpstr>PowerPoint Presentation</vt:lpstr>
      <vt:lpstr>Richard bach</vt:lpstr>
      <vt:lpstr>So….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Models that Inspire and Motivate</dc:title>
  <dc:creator>Melissa</dc:creator>
  <cp:lastModifiedBy>Melissa</cp:lastModifiedBy>
  <cp:revision>29</cp:revision>
  <dcterms:created xsi:type="dcterms:W3CDTF">2011-08-08T02:35:55Z</dcterms:created>
  <dcterms:modified xsi:type="dcterms:W3CDTF">2011-11-10T11:35:50Z</dcterms:modified>
</cp:coreProperties>
</file>